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9355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6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2324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6086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069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70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218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013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624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6278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0112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F437FB-D533-4472-98D8-3A3BE58FC783}" type="datetimeFigureOut">
              <a:rPr lang="en-US" smtClean="0"/>
              <a:t>2/15/2023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FCB16A-5883-4CF7-AA63-B20B0648777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697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taff.hsu.ac.ir/sobati/wp-content/uploads/sites/8/2023/02/2560px-INSA_lyon_logo.svg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608" y="2365446"/>
            <a:ext cx="3457329" cy="1874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http://staff.hsu.ac.ir/sobati/wp-content/uploads/sites/8/2023/02/PolyTech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52500"/>
            <a:ext cx="3051175" cy="3699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http://staff.hsu.ac.ir/sobati/wp-content/uploads/sites/8/2023/02/LYON2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4043" y="2017637"/>
            <a:ext cx="4237957" cy="22355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11292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Danial Rayaneh</dc:creator>
  <cp:lastModifiedBy>Danial Rayaneh</cp:lastModifiedBy>
  <cp:revision>1</cp:revision>
  <dcterms:created xsi:type="dcterms:W3CDTF">2023-02-15T08:37:53Z</dcterms:created>
  <dcterms:modified xsi:type="dcterms:W3CDTF">2023-02-15T08:38:09Z</dcterms:modified>
</cp:coreProperties>
</file>